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3"/>
  </p:notesMasterIdLst>
  <p:sldIdLst>
    <p:sldId id="281" r:id="rId2"/>
  </p:sldIdLst>
  <p:sldSz cx="12192000" cy="6858000"/>
  <p:notesSz cx="68580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006D04A-1E1C-4BB8-BA7C-D40B0F5A02CE}">
          <p14:sldIdLst>
            <p14:sldId id="281"/>
          </p14:sldIdLst>
        </p14:section>
        <p14:section name="Раздел без заголовка" id="{94DC8C1D-D4C2-444E-A11D-DC2B530D658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15A9"/>
    <a:srgbClr val="B735EB"/>
    <a:srgbClr val="841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01" autoAdjust="0"/>
    <p:restoredTop sz="94660"/>
  </p:normalViewPr>
  <p:slideViewPr>
    <p:cSldViewPr snapToGrid="0">
      <p:cViewPr varScale="1">
        <p:scale>
          <a:sx n="70" d="100"/>
          <a:sy n="70" d="100"/>
        </p:scale>
        <p:origin x="3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9A56B-9E4F-44AE-9A3E-E8A9028A87E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77194"/>
            <a:ext cx="548640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28584"/>
            <a:ext cx="2971800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90A35-7202-4CA6-9241-813FB73469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33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287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84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39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5141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483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83248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869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8677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62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799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06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210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18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28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1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6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98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2257F89-78F4-441A-A7C1-7C81EBBE9A84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862F2F4-AD9E-4CB9-9566-5804143668C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1823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7196201" y="4691494"/>
            <a:ext cx="499579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400" b="1" dirty="0" smtClean="0">
                <a:solidFill>
                  <a:schemeClr val="accent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200" b="1" dirty="0">
              <a:solidFill>
                <a:schemeClr val="accent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91D89861-4E6E-F45F-070B-5AA217EF54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2608" y="0"/>
            <a:ext cx="118993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Алгоритм действий педагогических работников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при выявлении обучающегося </a:t>
            </a:r>
            <a:b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 зависимым поведением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91D89861-4E6E-F45F-070B-5AA217EF548F}"/>
              </a:ext>
            </a:extLst>
          </p:cNvPr>
          <p:cNvSpPr txBox="1">
            <a:spLocks/>
          </p:cNvSpPr>
          <p:nvPr/>
        </p:nvSpPr>
        <p:spPr>
          <a:xfrm>
            <a:off x="801624" y="3551168"/>
            <a:ext cx="10719816" cy="52850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специалисты психолого-педагогических служб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91D89861-4E6E-F45F-070B-5AA217EF548F}"/>
              </a:ext>
            </a:extLst>
          </p:cNvPr>
          <p:cNvSpPr txBox="1">
            <a:spLocks/>
          </p:cNvSpPr>
          <p:nvPr/>
        </p:nvSpPr>
        <p:spPr>
          <a:xfrm>
            <a:off x="1927097" y="1281491"/>
            <a:ext cx="8795004" cy="52850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Классный руководитель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91D89861-4E6E-F45F-070B-5AA217EF548F}"/>
              </a:ext>
            </a:extLst>
          </p:cNvPr>
          <p:cNvSpPr txBox="1">
            <a:spLocks/>
          </p:cNvSpPr>
          <p:nvPr/>
        </p:nvSpPr>
        <p:spPr>
          <a:xfrm>
            <a:off x="131065" y="1809993"/>
            <a:ext cx="12060935" cy="18777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 выявлении признаков зависимого поведения у обучающегося </a:t>
            </a:r>
            <a:r>
              <a:rPr lang="ru-RU" sz="16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информирует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заместителя директора по воспитательной работе, педагога-психолога и социального педагога об изменившемся поведении обучающегося</a:t>
            </a:r>
          </a:p>
          <a:p>
            <a:endParaRPr lang="ru-RU" sz="16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При выявлении фактов употребления обучающимся наркотических средств и психоактивных веществ информируют правоохранительные органы, </a:t>
            </a:r>
            <a:r>
              <a:rPr lang="ru-RU" sz="16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кдн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b="1" dirty="0" err="1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зп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управление образования</a:t>
            </a:r>
            <a:endParaRPr lang="ru-RU" sz="16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91D89861-4E6E-F45F-070B-5AA217EF548F}"/>
              </a:ext>
            </a:extLst>
          </p:cNvPr>
          <p:cNvSpPr txBox="1">
            <a:spLocks/>
          </p:cNvSpPr>
          <p:nvPr/>
        </p:nvSpPr>
        <p:spPr>
          <a:xfrm>
            <a:off x="210312" y="4491149"/>
            <a:ext cx="11539728" cy="201937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Проводят диагностические мероприятия на предмет подтверждения признаков зависимого поведения</a:t>
            </a:r>
          </a:p>
          <a:p>
            <a:endParaRPr lang="ru-RU" sz="1600" b="1" dirty="0" smtClean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 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итогам диагностики составляют план индивидуальной профилактической </a:t>
            </a: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работы, в том числе с привлечением специалистов здравоохранения и правоохранительных органов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 итогам профилактической работы проводят диагностические мероприятия для определения положительной динамики изменений личности ребенка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841910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Другая 1">
      <a:dk1>
        <a:srgbClr val="7F7F7F"/>
      </a:dk1>
      <a:lt1>
        <a:sysClr val="window" lastClr="FFFFFF"/>
      </a:lt1>
      <a:dk2>
        <a:srgbClr val="86C5EE"/>
      </a:dk2>
      <a:lt2>
        <a:srgbClr val="C8F0FA"/>
      </a:lt2>
      <a:accent1>
        <a:srgbClr val="052F61"/>
      </a:accent1>
      <a:accent2>
        <a:srgbClr val="ACE9F8"/>
      </a:accent2>
      <a:accent3>
        <a:srgbClr val="ACE9F8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1893</TotalTime>
  <Words>94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Tahoma</vt:lpstr>
      <vt:lpstr>Times New Roman</vt:lpstr>
      <vt:lpstr>Wingdings 3</vt:lpstr>
      <vt:lpstr>Сектор</vt:lpstr>
      <vt:lpstr>Алгоритм действий педагогических работников  при выявлении обучающегося  с зависимым поведением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Поминчук Светлана Витальевна</dc:creator>
  <cp:lastModifiedBy>Хадипаш Мариана Аслановна</cp:lastModifiedBy>
  <cp:revision>104</cp:revision>
  <cp:lastPrinted>2023-11-13T12:14:57Z</cp:lastPrinted>
  <dcterms:created xsi:type="dcterms:W3CDTF">2023-07-04T12:54:20Z</dcterms:created>
  <dcterms:modified xsi:type="dcterms:W3CDTF">2023-11-13T12:58:50Z</dcterms:modified>
</cp:coreProperties>
</file>